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E115-3EFD-4DAB-BD8E-78732D97B493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845B-B470-4E29-8ABE-96CAD6C45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50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E115-3EFD-4DAB-BD8E-78732D97B493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845B-B470-4E29-8ABE-96CAD6C45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57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E115-3EFD-4DAB-BD8E-78732D97B493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845B-B470-4E29-8ABE-96CAD6C45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26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E115-3EFD-4DAB-BD8E-78732D97B493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845B-B470-4E29-8ABE-96CAD6C45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10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E115-3EFD-4DAB-BD8E-78732D97B493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845B-B470-4E29-8ABE-96CAD6C45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560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E115-3EFD-4DAB-BD8E-78732D97B493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845B-B470-4E29-8ABE-96CAD6C45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54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E115-3EFD-4DAB-BD8E-78732D97B493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845B-B470-4E29-8ABE-96CAD6C45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14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E115-3EFD-4DAB-BD8E-78732D97B493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845B-B470-4E29-8ABE-96CAD6C45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62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E115-3EFD-4DAB-BD8E-78732D97B493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845B-B470-4E29-8ABE-96CAD6C45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94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E115-3EFD-4DAB-BD8E-78732D97B493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845B-B470-4E29-8ABE-96CAD6C45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8195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E115-3EFD-4DAB-BD8E-78732D97B493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845B-B470-4E29-8ABE-96CAD6C45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81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EE115-3EFD-4DAB-BD8E-78732D97B493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845B-B470-4E29-8ABE-96CAD6C45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83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rUQFQPhcs0" TargetMode="External"/><Relationship Id="rId2" Type="http://schemas.openxmlformats.org/officeDocument/2006/relationships/hyperlink" Target="https://youtu.be/0PzsRtmg1J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Hygiëne en gezondheidzorg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Reinigen, desinfectie en sterilisatie</a:t>
            </a:r>
          </a:p>
          <a:p>
            <a:r>
              <a:rPr lang="nl-NL" dirty="0" smtClean="0"/>
              <a:t>De jonge </a:t>
            </a:r>
          </a:p>
          <a:p>
            <a:r>
              <a:rPr lang="nl-NL" dirty="0" smtClean="0"/>
              <a:t>Hoofdstuk 3 en 5</a:t>
            </a:r>
          </a:p>
          <a:p>
            <a:r>
              <a:rPr lang="nl-NL" b="1" dirty="0" smtClean="0">
                <a:solidFill>
                  <a:srgbClr val="FF0000"/>
                </a:solidFill>
              </a:rPr>
              <a:t>Hoofdstuk 7 en 8 van de richtlijnen</a:t>
            </a:r>
            <a:r>
              <a:rPr lang="nl-NL" dirty="0" smtClean="0">
                <a:solidFill>
                  <a:srgbClr val="FF0000"/>
                </a:solidFill>
              </a:rPr>
              <a:t>!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34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Besmetting voorkomen: Begrippen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Schoon = </a:t>
            </a:r>
          </a:p>
          <a:p>
            <a:pPr marL="0" indent="0">
              <a:buNone/>
            </a:pPr>
            <a:r>
              <a:rPr lang="nl-NL" dirty="0" smtClean="0"/>
              <a:t>ontbreken van zichtbare verontreiniging</a:t>
            </a:r>
          </a:p>
          <a:p>
            <a:pPr marL="0" indent="0">
              <a:buNone/>
            </a:pPr>
            <a:r>
              <a:rPr lang="nl-NL" b="1" dirty="0" smtClean="0"/>
              <a:t>Reinigen = </a:t>
            </a:r>
          </a:p>
          <a:p>
            <a:pPr marL="0" indent="0">
              <a:buNone/>
            </a:pPr>
            <a:r>
              <a:rPr lang="nl-NL" dirty="0" smtClean="0"/>
              <a:t>het verwijderen van vuil en ander ongewenst materiaal, reinigen  heeft geen invloed op m.o. </a:t>
            </a:r>
          </a:p>
          <a:p>
            <a:pPr marL="0" indent="0">
              <a:buNone/>
            </a:pPr>
            <a:r>
              <a:rPr lang="nl-NL" b="1" dirty="0" smtClean="0"/>
              <a:t>Desinfectie =</a:t>
            </a:r>
          </a:p>
          <a:p>
            <a:pPr marL="0" indent="0">
              <a:buNone/>
            </a:pPr>
            <a:r>
              <a:rPr lang="nl-NL" dirty="0" smtClean="0"/>
              <a:t>Het verminderen of uitschakelen van m.o. totdat een aanvaardbaar niveau van veiligheid is bereikt</a:t>
            </a:r>
          </a:p>
          <a:p>
            <a:pPr marL="0" indent="0">
              <a:buNone/>
            </a:pPr>
            <a:r>
              <a:rPr lang="nl-NL" b="1" dirty="0" smtClean="0"/>
              <a:t>Sterilisatie =</a:t>
            </a:r>
          </a:p>
          <a:p>
            <a:pPr marL="0" indent="0">
              <a:buNone/>
            </a:pPr>
            <a:r>
              <a:rPr lang="nl-NL" dirty="0" smtClean="0"/>
              <a:t>Doden van m.o., zodat de kans dat er nog levend m.o. overblijft kleiner is dan 1 op 1 miljoen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989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Thermodesinfector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Medische reiniging en desinfectiemachine.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youtu.be/0PzsRtmg1Jc</a:t>
            </a:r>
            <a:endParaRPr lang="nl-NL" dirty="0"/>
          </a:p>
          <a:p>
            <a:r>
              <a:rPr lang="nl-NL" dirty="0" smtClean="0"/>
              <a:t>Vroeger handmatig, nu </a:t>
            </a:r>
            <a:r>
              <a:rPr lang="nl-NL" dirty="0" smtClean="0"/>
              <a:t>machinaal</a:t>
            </a:r>
          </a:p>
          <a:p>
            <a:r>
              <a:rPr lang="nl-NL" dirty="0" smtClean="0"/>
              <a:t>Inruimen </a:t>
            </a:r>
            <a:r>
              <a:rPr lang="nl-NL" dirty="0" err="1" smtClean="0"/>
              <a:t>thermodesinfector</a:t>
            </a:r>
            <a:endParaRPr lang="nl-NL" dirty="0" smtClean="0"/>
          </a:p>
          <a:p>
            <a:pPr marL="0" indent="0">
              <a:buNone/>
            </a:pPr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youtu.be/arUQFQPhcs0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82753"/>
            <a:ext cx="2867397" cy="265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106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Ultrasoon reinigen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Reinigingsbad waar instrumenten schoongemaakt worden met behulp van trillingen</a:t>
            </a:r>
          </a:p>
          <a:p>
            <a:r>
              <a:rPr lang="nl-NL" sz="1100" dirty="0"/>
              <a:t>https://www.google.nl/url?sa=t&amp;rct=j&amp;q=&amp;esrc=s&amp;source=video&amp;cd=1&amp;cad=rja&amp;uact=8&amp;ved=0ahUKEwj1pJvs853QAhVLBywKHRTuA5cQtwIIMzAA&amp;url=https%3A%2F%2Fwww.youtube.com%2Fwatch%3Fv%3DUYX7mKTqsJU&amp;usg=AFQjCNH9N6tTKOUpSLPNgHqyl3wWkmE2_A&amp;sig2=TfjHs-vonBS2wxF9EZaHpA</a:t>
            </a:r>
            <a:endParaRPr lang="nl-NL" sz="1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41774"/>
            <a:ext cx="2664296" cy="270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77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Desinfectie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Als steriliteit niet nodig is</a:t>
            </a:r>
          </a:p>
          <a:p>
            <a:r>
              <a:rPr lang="nl-NL" dirty="0" smtClean="0"/>
              <a:t>Thermisch via warmte</a:t>
            </a:r>
            <a:r>
              <a:rPr lang="nl-NL" dirty="0"/>
              <a:t> </a:t>
            </a:r>
            <a:r>
              <a:rPr lang="nl-NL" dirty="0" smtClean="0"/>
              <a:t>of chemisch proces.</a:t>
            </a:r>
          </a:p>
          <a:p>
            <a:r>
              <a:rPr lang="nl-NL" dirty="0" smtClean="0"/>
              <a:t>Elk middel heeft zijn eigen inwerktijd en gebruiksconcentratie</a:t>
            </a:r>
          </a:p>
          <a:p>
            <a:pPr marL="0" indent="0" algn="ctr">
              <a:buNone/>
            </a:pPr>
            <a:r>
              <a:rPr lang="nl-NL" b="1" dirty="0" smtClean="0"/>
              <a:t>Alcohol</a:t>
            </a:r>
          </a:p>
          <a:p>
            <a:pPr marL="0" indent="0" algn="ctr">
              <a:buNone/>
            </a:pPr>
            <a:r>
              <a:rPr lang="nl-NL" b="1" dirty="0" smtClean="0"/>
              <a:t>Chloor</a:t>
            </a:r>
          </a:p>
          <a:p>
            <a:pPr marL="0" indent="0" algn="ctr">
              <a:buNone/>
            </a:pPr>
            <a:r>
              <a:rPr lang="nl-NL" b="1" dirty="0" smtClean="0"/>
              <a:t>Jodium</a:t>
            </a:r>
          </a:p>
          <a:p>
            <a:pPr marL="0" indent="0" algn="ctr">
              <a:buNone/>
            </a:pPr>
            <a:r>
              <a:rPr lang="nl-NL" b="1" dirty="0" err="1" smtClean="0"/>
              <a:t>Quats</a:t>
            </a:r>
            <a:endParaRPr lang="nl-NL" b="1" dirty="0" smtClean="0"/>
          </a:p>
          <a:p>
            <a:pPr marL="0" indent="0" algn="ctr">
              <a:buNone/>
            </a:pPr>
            <a:r>
              <a:rPr lang="nl-NL" b="1" dirty="0" smtClean="0"/>
              <a:t>Peroxiden</a:t>
            </a:r>
          </a:p>
        </p:txBody>
      </p:sp>
    </p:spTree>
    <p:extLst>
      <p:ext uri="{BB962C8B-B14F-4D97-AF65-F5344CB8AC3E}">
        <p14:creationId xmlns:p14="http://schemas.microsoft.com/office/powerpoint/2010/main" val="3364563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Sterilisator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Autoclaven</a:t>
            </a:r>
          </a:p>
          <a:p>
            <a:pPr marL="0" indent="0">
              <a:buNone/>
            </a:pPr>
            <a:r>
              <a:rPr lang="nl-NL" dirty="0" smtClean="0"/>
              <a:t>Verpakt of los gesteriliseerd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8" y="2619374"/>
            <a:ext cx="5943342" cy="34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152607"/>
            <a:ext cx="144016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483768" y="6021287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Microbiologische indicator</a:t>
            </a:r>
          </a:p>
          <a:p>
            <a:r>
              <a:rPr lang="nl-NL" dirty="0" smtClean="0"/>
              <a:t> als controle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7992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Tape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?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17032"/>
            <a:ext cx="22764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136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Ga op onderzoek uit in de richtlijnen infectie preventie</a:t>
            </a:r>
            <a:r>
              <a:rPr lang="nl-NL" dirty="0" smtClean="0"/>
              <a:t>, </a:t>
            </a:r>
            <a:br>
              <a:rPr lang="nl-NL" dirty="0" smtClean="0"/>
            </a:br>
            <a:r>
              <a:rPr lang="nl-NL" dirty="0" smtClean="0"/>
              <a:t>maakt de opdracht van je reader.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2132856"/>
            <a:ext cx="8435280" cy="3993307"/>
          </a:xfrm>
        </p:spPr>
        <p:txBody>
          <a:bodyPr>
            <a:normAutofit/>
          </a:bodyPr>
          <a:lstStyle/>
          <a:p>
            <a:r>
              <a:rPr lang="nl-NL" dirty="0" smtClean="0"/>
              <a:t>Wat moet er nu precies worden </a:t>
            </a:r>
            <a:r>
              <a:rPr lang="nl-NL" b="1" dirty="0" smtClean="0"/>
              <a:t>gereinigd</a:t>
            </a:r>
            <a:r>
              <a:rPr lang="nl-NL" dirty="0" smtClean="0"/>
              <a:t>, </a:t>
            </a:r>
          </a:p>
          <a:p>
            <a:pPr marL="0" indent="0">
              <a:buNone/>
            </a:pPr>
            <a:r>
              <a:rPr lang="nl-NL" b="1" dirty="0" smtClean="0"/>
              <a:t>gedesinfecteerd </a:t>
            </a:r>
            <a:r>
              <a:rPr lang="nl-NL" dirty="0" smtClean="0"/>
              <a:t>en</a:t>
            </a:r>
            <a:r>
              <a:rPr lang="nl-NL" b="1" dirty="0" smtClean="0"/>
              <a:t> gesteriliseerd </a:t>
            </a:r>
            <a:r>
              <a:rPr lang="nl-NL" dirty="0" smtClean="0"/>
              <a:t>in de tandheelkundige praktijken?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Ga in de richtlijn </a:t>
            </a:r>
            <a:r>
              <a:rPr lang="nl-NL" dirty="0"/>
              <a:t>i</a:t>
            </a:r>
            <a:r>
              <a:rPr lang="nl-NL" dirty="0" smtClean="0"/>
              <a:t>nfectie preventie opzoeken wat de categorieën A, B en C betekenen.</a:t>
            </a:r>
          </a:p>
          <a:p>
            <a:r>
              <a:rPr lang="nl-NL" dirty="0" smtClean="0"/>
              <a:t>Stel </a:t>
            </a:r>
            <a:r>
              <a:rPr lang="nl-NL" smtClean="0"/>
              <a:t>je vragen!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8098618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211</Words>
  <Application>Microsoft Office PowerPoint</Application>
  <PresentationFormat>Diavoorstelling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Hygiëne en gezondheidzorg </vt:lpstr>
      <vt:lpstr>Besmetting voorkomen: Begrippen</vt:lpstr>
      <vt:lpstr>Thermodesinfector</vt:lpstr>
      <vt:lpstr>Ultrasoon reinigen</vt:lpstr>
      <vt:lpstr>Desinfectie</vt:lpstr>
      <vt:lpstr>Sterilisator</vt:lpstr>
      <vt:lpstr>Tape </vt:lpstr>
      <vt:lpstr>Ga op onderzoek uit in de richtlijnen infectie preventie,  maakt de opdracht van je reader.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Hygiëne en gezondheidzorg</dc:title>
  <dc:creator>Sprenger-van den Berg,J.</dc:creator>
  <cp:lastModifiedBy>Jannet van den Berg</cp:lastModifiedBy>
  <cp:revision>6</cp:revision>
  <dcterms:created xsi:type="dcterms:W3CDTF">2016-09-22T16:00:39Z</dcterms:created>
  <dcterms:modified xsi:type="dcterms:W3CDTF">2016-11-10T09:50:15Z</dcterms:modified>
</cp:coreProperties>
</file>